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pinosON\Desktop\Работа_ДОБиПК\Фотоматериал для буклетов\герб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816" y="16840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68344" y="908720"/>
            <a:ext cx="1259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Самара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8005" y="323945"/>
            <a:ext cx="74798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БЕСПИЛОТНОГО ВОЗДУШНОГО СУДНА (БВС)</a:t>
            </a:r>
          </a:p>
          <a:p>
            <a:pPr algn="ctr"/>
            <a:endParaRPr lang="ru-RU" sz="16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ПАМЯТКА НАСЕЛЕНИЮ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578406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возможность совершения террористических  актов с использованием беспилотных воздушных судов, необходимо соблюдать следующие правила: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2230595"/>
            <a:ext cx="273630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обнаружения БВС: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оперативно сообщить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полную информацию о месте, времени и количестве выявления с привязкой к местности: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«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112» – единый номер вызова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служб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экстренного реагирования для вызова по мобильному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телефону;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    8-(846)-921-76-40 -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часть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УМВД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по г.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Самара;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    8-(846)-332-13-56 -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часть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УФСБ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по Самарской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области;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покинуть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опасную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зону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(либо укрыться в здании, подвале, паркинге), предупредить о возможной опасности других граждан.</a:t>
            </a:r>
          </a:p>
          <a:p>
            <a:pPr marL="285750" indent="-285750">
              <a:buFontTx/>
              <a:buChar char="-"/>
            </a:pP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131840" y="2230595"/>
            <a:ext cx="28083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передачи информации в правоохранительные органы необходимо:</a:t>
            </a:r>
          </a:p>
          <a:p>
            <a:pPr marL="171450" indent="-171450" algn="just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аходиться на связи по указанному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своем сообщении телефону;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мобильных средств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фото-или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видеосъемки и визуальных возможностей, зафиксировать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БВС в воздушном пространстве, нахождение предполагаемого пилота,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последующей передачи в правоохранительные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возможности, с безопасного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расстояния  сохранять визуальный контакт с БВС, не пытаясь приблизиться к нему (его пилоту), в том числе при снижении или приземлении.</a:t>
            </a:r>
          </a:p>
          <a:p>
            <a:pPr marL="171450" indent="-171450">
              <a:buFontTx/>
              <a:buChar char="-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98294" y="2276096"/>
            <a:ext cx="28803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ЗАПРЕЩАЕТСЯ: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находиться в прямой видимости БВС,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пытаться сбить его подручными средствами и иными средствами поражения, пользоваться вблизи радиоаппаратурой, мобильными телефонами, устройствами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GPS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падении БВС трогать, вскрывать,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передвигать или предпринимать какие-либо иные действия с обнаруженным предметом.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1596" y="6165304"/>
            <a:ext cx="811686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получения от дежурных служб территориальных органов МВД России,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ФСБ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России, дополнительных указаний (рекомендации) действовать в соответствии с ними.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 descr="C:\Users\KapinosON\Desktop\Работа_ДОБиПК\Фотоматериал для буклетов\images (5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4" t="8262"/>
          <a:stretch/>
        </p:blipFill>
        <p:spPr bwMode="auto">
          <a:xfrm>
            <a:off x="6133934" y="4583199"/>
            <a:ext cx="2739518" cy="143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apinosON\Desktop\Работа_ДОБиПК\Фотоматериал для буклетов\square_320_858625fe23c7bda53ebf48264df383c0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55" r="8302" b="21306"/>
          <a:stretch/>
        </p:blipFill>
        <p:spPr bwMode="auto">
          <a:xfrm>
            <a:off x="251519" y="872677"/>
            <a:ext cx="2304257" cy="1357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19" y="6606302"/>
            <a:ext cx="86219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 и материалы взяты из открытых источников Интернет-ресурсов</a:t>
            </a:r>
          </a:p>
        </p:txBody>
      </p:sp>
    </p:spTree>
    <p:extLst>
      <p:ext uri="{BB962C8B-B14F-4D97-AF65-F5344CB8AC3E}">
        <p14:creationId xmlns:p14="http://schemas.microsoft.com/office/powerpoint/2010/main" val="5739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76</TotalTime>
  <Words>280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Капинос Ольга Николаевна</dc:creator>
  <cp:lastModifiedBy>Капинос Ольга Николаевна</cp:lastModifiedBy>
  <cp:revision>15</cp:revision>
  <cp:lastPrinted>2024-03-27T04:52:41Z</cp:lastPrinted>
  <dcterms:created xsi:type="dcterms:W3CDTF">2024-03-25T05:24:01Z</dcterms:created>
  <dcterms:modified xsi:type="dcterms:W3CDTF">2024-03-27T12:15:54Z</dcterms:modified>
</cp:coreProperties>
</file>